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</p:sldIdLst>
  <p:sldSz cx="9144000" cy="6858000" type="screen4x3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6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41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06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9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449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704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42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924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35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0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291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00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6519-7B93-43AD-96ED-EC771DBA6401}" type="datetimeFigureOut">
              <a:rPr lang="es-MX" smtClean="0"/>
              <a:t>07/01/2019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B1294-128E-45F5-8217-B363EEB883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76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7"/>
          <a:stretch/>
        </p:blipFill>
        <p:spPr>
          <a:xfrm>
            <a:off x="167038" y="121024"/>
            <a:ext cx="3867080" cy="6655690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85800" y="4719918"/>
            <a:ext cx="766482" cy="41685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376518" y="4693024"/>
            <a:ext cx="309282" cy="6858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 flipV="1">
            <a:off x="376518" y="5378824"/>
            <a:ext cx="1075764" cy="53788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1452282" y="5136776"/>
            <a:ext cx="0" cy="77993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41"/>
          <a:stretch/>
        </p:blipFill>
        <p:spPr>
          <a:xfrm>
            <a:off x="4514519" y="127589"/>
            <a:ext cx="3857625" cy="6560288"/>
          </a:xfrm>
          <a:prstGeom prst="rect">
            <a:avLst/>
          </a:prstGeom>
        </p:spPr>
      </p:pic>
      <p:cxnSp>
        <p:nvCxnSpPr>
          <p:cNvPr id="32" name="Conector recto 31"/>
          <p:cNvCxnSpPr/>
          <p:nvPr/>
        </p:nvCxnSpPr>
        <p:spPr>
          <a:xfrm flipV="1">
            <a:off x="5188688" y="1637414"/>
            <a:ext cx="2658140" cy="20201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7846828" y="1658679"/>
            <a:ext cx="0" cy="32696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5188687" y="1839433"/>
            <a:ext cx="1" cy="435934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Forma libre 39"/>
          <p:cNvSpPr/>
          <p:nvPr/>
        </p:nvSpPr>
        <p:spPr>
          <a:xfrm>
            <a:off x="5199321" y="4954648"/>
            <a:ext cx="2647759" cy="1276031"/>
          </a:xfrm>
          <a:custGeom>
            <a:avLst/>
            <a:gdLst>
              <a:gd name="connsiteX0" fmla="*/ 0 w 2647759"/>
              <a:gd name="connsiteY0" fmla="*/ 1276031 h 1276031"/>
              <a:gd name="connsiteX1" fmla="*/ 1509823 w 2647759"/>
              <a:gd name="connsiteY1" fmla="*/ 680608 h 1276031"/>
              <a:gd name="connsiteX2" fmla="*/ 2647507 w 2647759"/>
              <a:gd name="connsiteY2" fmla="*/ 124 h 1276031"/>
              <a:gd name="connsiteX3" fmla="*/ 1605516 w 2647759"/>
              <a:gd name="connsiteY3" fmla="*/ 627445 h 1276031"/>
              <a:gd name="connsiteX4" fmla="*/ 765544 w 2647759"/>
              <a:gd name="connsiteY4" fmla="*/ 1020850 h 1276031"/>
              <a:gd name="connsiteX5" fmla="*/ 21265 w 2647759"/>
              <a:gd name="connsiteY5" fmla="*/ 1222868 h 127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7759" h="1276031">
                <a:moveTo>
                  <a:pt x="0" y="1276031"/>
                </a:moveTo>
                <a:cubicBezTo>
                  <a:pt x="534286" y="1084645"/>
                  <a:pt x="1068572" y="893259"/>
                  <a:pt x="1509823" y="680608"/>
                </a:cubicBezTo>
                <a:cubicBezTo>
                  <a:pt x="1951074" y="467957"/>
                  <a:pt x="2631558" y="8984"/>
                  <a:pt x="2647507" y="124"/>
                </a:cubicBezTo>
                <a:cubicBezTo>
                  <a:pt x="2663456" y="-8736"/>
                  <a:pt x="1919177" y="457324"/>
                  <a:pt x="1605516" y="627445"/>
                </a:cubicBezTo>
                <a:cubicBezTo>
                  <a:pt x="1291856" y="797566"/>
                  <a:pt x="1029586" y="921613"/>
                  <a:pt x="765544" y="1020850"/>
                </a:cubicBezTo>
                <a:cubicBezTo>
                  <a:pt x="501502" y="1120087"/>
                  <a:pt x="148856" y="1212236"/>
                  <a:pt x="21265" y="1222868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2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1"/>
          <a:stretch/>
        </p:blipFill>
        <p:spPr>
          <a:xfrm>
            <a:off x="495410" y="106322"/>
            <a:ext cx="3857625" cy="6624083"/>
          </a:xfrm>
          <a:prstGeom prst="rect">
            <a:avLst/>
          </a:prstGeom>
        </p:spPr>
      </p:pic>
      <p:cxnSp>
        <p:nvCxnSpPr>
          <p:cNvPr id="18" name="Conector recto 17"/>
          <p:cNvCxnSpPr/>
          <p:nvPr/>
        </p:nvCxnSpPr>
        <p:spPr>
          <a:xfrm>
            <a:off x="1988288" y="3561907"/>
            <a:ext cx="531628" cy="12759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V="1">
            <a:off x="2328530" y="3689498"/>
            <a:ext cx="191386" cy="4359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1872136" y="3561907"/>
            <a:ext cx="116153" cy="3037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Forma libre 27"/>
          <p:cNvSpPr/>
          <p:nvPr/>
        </p:nvSpPr>
        <p:spPr>
          <a:xfrm>
            <a:off x="1876470" y="3865615"/>
            <a:ext cx="468610" cy="277937"/>
          </a:xfrm>
          <a:custGeom>
            <a:avLst/>
            <a:gdLst>
              <a:gd name="connsiteX0" fmla="*/ 0 w 468610"/>
              <a:gd name="connsiteY0" fmla="*/ 0 h 277937"/>
              <a:gd name="connsiteX1" fmla="*/ 108341 w 468610"/>
              <a:gd name="connsiteY1" fmla="*/ 73672 h 277937"/>
              <a:gd name="connsiteX2" fmla="*/ 268686 w 468610"/>
              <a:gd name="connsiteY2" fmla="*/ 108341 h 277937"/>
              <a:gd name="connsiteX3" fmla="*/ 381361 w 468610"/>
              <a:gd name="connsiteY3" fmla="*/ 208015 h 277937"/>
              <a:gd name="connsiteX4" fmla="*/ 433365 w 468610"/>
              <a:gd name="connsiteY4" fmla="*/ 277354 h 277937"/>
              <a:gd name="connsiteX5" fmla="*/ 468034 w 468610"/>
              <a:gd name="connsiteY5" fmla="*/ 242685 h 277937"/>
              <a:gd name="connsiteX6" fmla="*/ 455033 w 468610"/>
              <a:gd name="connsiteY6" fmla="*/ 268686 h 277937"/>
              <a:gd name="connsiteX7" fmla="*/ 455033 w 468610"/>
              <a:gd name="connsiteY7" fmla="*/ 255685 h 27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10" h="277937">
                <a:moveTo>
                  <a:pt x="0" y="0"/>
                </a:moveTo>
                <a:cubicBezTo>
                  <a:pt x="31780" y="27807"/>
                  <a:pt x="63560" y="55615"/>
                  <a:pt x="108341" y="73672"/>
                </a:cubicBezTo>
                <a:cubicBezTo>
                  <a:pt x="153122" y="91729"/>
                  <a:pt x="223183" y="85951"/>
                  <a:pt x="268686" y="108341"/>
                </a:cubicBezTo>
                <a:cubicBezTo>
                  <a:pt x="314189" y="130731"/>
                  <a:pt x="353915" y="179846"/>
                  <a:pt x="381361" y="208015"/>
                </a:cubicBezTo>
                <a:cubicBezTo>
                  <a:pt x="408807" y="236184"/>
                  <a:pt x="418920" y="271576"/>
                  <a:pt x="433365" y="277354"/>
                </a:cubicBezTo>
                <a:cubicBezTo>
                  <a:pt x="447810" y="283132"/>
                  <a:pt x="464423" y="244130"/>
                  <a:pt x="468034" y="242685"/>
                </a:cubicBezTo>
                <a:cubicBezTo>
                  <a:pt x="471645" y="241240"/>
                  <a:pt x="457200" y="266519"/>
                  <a:pt x="455033" y="268686"/>
                </a:cubicBezTo>
                <a:lnTo>
                  <a:pt x="455033" y="255685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0" name="Conector recto 29"/>
          <p:cNvCxnSpPr/>
          <p:nvPr/>
        </p:nvCxnSpPr>
        <p:spPr>
          <a:xfrm flipH="1">
            <a:off x="1794131" y="3907465"/>
            <a:ext cx="78005" cy="971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1872136" y="3907465"/>
            <a:ext cx="116152" cy="857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1988288" y="3993206"/>
            <a:ext cx="165406" cy="418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2153694" y="4041732"/>
            <a:ext cx="134473" cy="1532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2153694" y="40417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1794131" y="4014131"/>
            <a:ext cx="136081" cy="1970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1930212" y="4217850"/>
            <a:ext cx="256397" cy="2294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 flipH="1">
            <a:off x="2186609" y="4201649"/>
            <a:ext cx="101558" cy="2456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2"/>
          <a:stretch/>
        </p:blipFill>
        <p:spPr>
          <a:xfrm>
            <a:off x="4604334" y="161436"/>
            <a:ext cx="3857625" cy="6612340"/>
          </a:xfrm>
          <a:prstGeom prst="rect">
            <a:avLst/>
          </a:prstGeom>
        </p:spPr>
      </p:pic>
      <p:cxnSp>
        <p:nvCxnSpPr>
          <p:cNvPr id="59" name="Conector recto 58"/>
          <p:cNvCxnSpPr/>
          <p:nvPr/>
        </p:nvCxnSpPr>
        <p:spPr>
          <a:xfrm flipH="1">
            <a:off x="6558547" y="1985876"/>
            <a:ext cx="920750" cy="571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 flipH="1">
            <a:off x="7479297" y="1261976"/>
            <a:ext cx="165100" cy="723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 flipH="1" flipV="1">
            <a:off x="7587247" y="1147676"/>
            <a:ext cx="57150" cy="114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2" name="Forma libre 61"/>
          <p:cNvSpPr/>
          <p:nvPr/>
        </p:nvSpPr>
        <p:spPr>
          <a:xfrm>
            <a:off x="6552197" y="1147676"/>
            <a:ext cx="1035050" cy="895350"/>
          </a:xfrm>
          <a:custGeom>
            <a:avLst/>
            <a:gdLst>
              <a:gd name="connsiteX0" fmla="*/ 0 w 1110204"/>
              <a:gd name="connsiteY0" fmla="*/ 905278 h 905278"/>
              <a:gd name="connsiteX1" fmla="*/ 298450 w 1110204"/>
              <a:gd name="connsiteY1" fmla="*/ 92478 h 905278"/>
              <a:gd name="connsiteX2" fmla="*/ 1035050 w 1110204"/>
              <a:gd name="connsiteY2" fmla="*/ 9928 h 905278"/>
              <a:gd name="connsiteX3" fmla="*/ 1047750 w 1110204"/>
              <a:gd name="connsiteY3" fmla="*/ 16278 h 90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0204" h="905278">
                <a:moveTo>
                  <a:pt x="0" y="905278"/>
                </a:moveTo>
                <a:cubicBezTo>
                  <a:pt x="62971" y="573490"/>
                  <a:pt x="125942" y="241703"/>
                  <a:pt x="298450" y="92478"/>
                </a:cubicBezTo>
                <a:cubicBezTo>
                  <a:pt x="470958" y="-56747"/>
                  <a:pt x="910167" y="22628"/>
                  <a:pt x="1035050" y="9928"/>
                </a:cubicBezTo>
                <a:cubicBezTo>
                  <a:pt x="1159933" y="-2772"/>
                  <a:pt x="1103841" y="6753"/>
                  <a:pt x="1047750" y="1627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7" name="Conector recto 66"/>
          <p:cNvCxnSpPr/>
          <p:nvPr/>
        </p:nvCxnSpPr>
        <p:spPr>
          <a:xfrm>
            <a:off x="4857750" y="3838680"/>
            <a:ext cx="7683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>
            <a:off x="4857750" y="3838680"/>
            <a:ext cx="139700" cy="8984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>
            <a:off x="5626100" y="3838680"/>
            <a:ext cx="41275" cy="687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Forma libre 79"/>
          <p:cNvSpPr/>
          <p:nvPr/>
        </p:nvSpPr>
        <p:spPr>
          <a:xfrm>
            <a:off x="5562600" y="3914775"/>
            <a:ext cx="104775" cy="771525"/>
          </a:xfrm>
          <a:custGeom>
            <a:avLst/>
            <a:gdLst>
              <a:gd name="connsiteX0" fmla="*/ 104775 w 104775"/>
              <a:gd name="connsiteY0" fmla="*/ 0 h 771525"/>
              <a:gd name="connsiteX1" fmla="*/ 14288 w 104775"/>
              <a:gd name="connsiteY1" fmla="*/ 371475 h 771525"/>
              <a:gd name="connsiteX2" fmla="*/ 57150 w 104775"/>
              <a:gd name="connsiteY2" fmla="*/ 609600 h 771525"/>
              <a:gd name="connsiteX3" fmla="*/ 0 w 104775"/>
              <a:gd name="connsiteY3" fmla="*/ 771525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775" h="771525">
                <a:moveTo>
                  <a:pt x="104775" y="0"/>
                </a:moveTo>
                <a:cubicBezTo>
                  <a:pt x="63500" y="134937"/>
                  <a:pt x="22225" y="269875"/>
                  <a:pt x="14288" y="371475"/>
                </a:cubicBezTo>
                <a:cubicBezTo>
                  <a:pt x="6350" y="473075"/>
                  <a:pt x="59531" y="542925"/>
                  <a:pt x="57150" y="609600"/>
                </a:cubicBezTo>
                <a:cubicBezTo>
                  <a:pt x="54769" y="676275"/>
                  <a:pt x="27384" y="723900"/>
                  <a:pt x="0" y="77152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2" name="Conector recto 81"/>
          <p:cNvCxnSpPr/>
          <p:nvPr/>
        </p:nvCxnSpPr>
        <p:spPr>
          <a:xfrm flipV="1">
            <a:off x="4997450" y="4693610"/>
            <a:ext cx="565150" cy="434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Conector recto 84"/>
          <p:cNvCxnSpPr/>
          <p:nvPr/>
        </p:nvCxnSpPr>
        <p:spPr>
          <a:xfrm>
            <a:off x="5765800" y="3865615"/>
            <a:ext cx="506704" cy="74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8" name="Forma libre 87"/>
          <p:cNvSpPr/>
          <p:nvPr/>
        </p:nvSpPr>
        <p:spPr>
          <a:xfrm>
            <a:off x="5626100" y="3873072"/>
            <a:ext cx="139700" cy="813228"/>
          </a:xfrm>
          <a:custGeom>
            <a:avLst/>
            <a:gdLst>
              <a:gd name="connsiteX0" fmla="*/ 124833 w 124833"/>
              <a:gd name="connsiteY0" fmla="*/ 0 h 838200"/>
              <a:gd name="connsiteX1" fmla="*/ 1008 w 124833"/>
              <a:gd name="connsiteY1" fmla="*/ 323850 h 838200"/>
              <a:gd name="connsiteX2" fmla="*/ 62921 w 124833"/>
              <a:gd name="connsiteY2" fmla="*/ 647700 h 838200"/>
              <a:gd name="connsiteX3" fmla="*/ 1008 w 124833"/>
              <a:gd name="connsiteY3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833" h="838200">
                <a:moveTo>
                  <a:pt x="124833" y="0"/>
                </a:moveTo>
                <a:cubicBezTo>
                  <a:pt x="68080" y="107950"/>
                  <a:pt x="11327" y="215900"/>
                  <a:pt x="1008" y="323850"/>
                </a:cubicBezTo>
                <a:cubicBezTo>
                  <a:pt x="-9311" y="431800"/>
                  <a:pt x="62921" y="561975"/>
                  <a:pt x="62921" y="647700"/>
                </a:cubicBezTo>
                <a:cubicBezTo>
                  <a:pt x="62921" y="733425"/>
                  <a:pt x="46252" y="832644"/>
                  <a:pt x="1008" y="83820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0" name="Conector recto 89"/>
          <p:cNvCxnSpPr/>
          <p:nvPr/>
        </p:nvCxnSpPr>
        <p:spPr>
          <a:xfrm>
            <a:off x="5626100" y="4693610"/>
            <a:ext cx="241300" cy="687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6118699" y="3873072"/>
            <a:ext cx="153805" cy="4512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Conector recto 96"/>
          <p:cNvCxnSpPr/>
          <p:nvPr/>
        </p:nvCxnSpPr>
        <p:spPr>
          <a:xfrm flipH="1">
            <a:off x="5867400" y="4319588"/>
            <a:ext cx="252413" cy="4428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109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8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M. Martínez</dc:creator>
  <cp:lastModifiedBy>Ana M. Martínez</cp:lastModifiedBy>
  <cp:revision>11</cp:revision>
  <cp:lastPrinted>2019-01-08T18:24:27Z</cp:lastPrinted>
  <dcterms:created xsi:type="dcterms:W3CDTF">2019-01-08T04:50:21Z</dcterms:created>
  <dcterms:modified xsi:type="dcterms:W3CDTF">2019-01-09T18:14:35Z</dcterms:modified>
</cp:coreProperties>
</file>